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AU" sz="44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4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32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2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24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2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2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2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20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Second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Third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Fourth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Fifth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Sixth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AU" sz="18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Seventh Outline Level</a:t>
            </a:r>
            <a:endParaRPr b="0" lang="en-A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" descr=""/>
          <p:cNvPicPr/>
          <p:nvPr/>
        </p:nvPicPr>
        <p:blipFill>
          <a:blip r:embed="rId1"/>
          <a:stretch/>
        </p:blipFill>
        <p:spPr>
          <a:xfrm>
            <a:off x="720" y="0"/>
            <a:ext cx="10077840" cy="5667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" descr=""/>
          <p:cNvPicPr/>
          <p:nvPr/>
        </p:nvPicPr>
        <p:blipFill>
          <a:blip r:embed="rId1"/>
          <a:stretch/>
        </p:blipFill>
        <p:spPr>
          <a:xfrm>
            <a:off x="720" y="0"/>
            <a:ext cx="10077840" cy="5667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 descr=""/>
          <p:cNvPicPr/>
          <p:nvPr/>
        </p:nvPicPr>
        <p:blipFill>
          <a:blip r:embed="rId1"/>
          <a:stretch/>
        </p:blipFill>
        <p:spPr>
          <a:xfrm>
            <a:off x="720" y="0"/>
            <a:ext cx="10077840" cy="5667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 descr=""/>
          <p:cNvPicPr/>
          <p:nvPr/>
        </p:nvPicPr>
        <p:blipFill>
          <a:blip r:embed="rId1"/>
          <a:stretch/>
        </p:blipFill>
        <p:spPr>
          <a:xfrm>
            <a:off x="720" y="0"/>
            <a:ext cx="10077840" cy="5667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 descr=""/>
          <p:cNvPicPr/>
          <p:nvPr/>
        </p:nvPicPr>
        <p:blipFill>
          <a:blip r:embed="rId1"/>
          <a:stretch/>
        </p:blipFill>
        <p:spPr>
          <a:xfrm>
            <a:off x="720" y="0"/>
            <a:ext cx="10077840" cy="5667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720" y="0"/>
            <a:ext cx="10077840" cy="5667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1992</TotalTime>
  <Application>LibreOffice/25.2.7.2$Windows_X86_64 LibreOffice_project/5cbfd1ab6520636bb5f7b99185aa69bd7456825d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2022-02-18T23:55:22Z</dcterms:created>
  <dc:creator/>
  <dc:description/>
  <dc:language>en-AU</dc:language>
  <cp:lastModifiedBy/>
  <dcterms:modified xsi:type="dcterms:W3CDTF">2026-03-07T22:14:30Z</dcterms:modified>
  <cp:revision>11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